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2860671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1564341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днем небольшой дождь, гроза. Ночью и утром туман. Ветер юго-западный 9-14, днем порывы 15-20 м/с. Температура воздуха ночью 0-2, днем 13-15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40253</TotalTime>
  <Words>607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6887</cp:revision>
  <cp:lastPrinted>2021-07-01T03:56:27Z</cp:lastPrinted>
  <dcterms:created xsi:type="dcterms:W3CDTF">2018-03-27T06:03:00Z</dcterms:created>
  <dcterms:modified xsi:type="dcterms:W3CDTF">2026-04-28T06:40:40Z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